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64" r:id="rId9"/>
    <p:sldId id="273" r:id="rId10"/>
    <p:sldId id="260" r:id="rId11"/>
    <p:sldId id="278" r:id="rId12"/>
    <p:sldId id="274" r:id="rId13"/>
    <p:sldId id="261" r:id="rId14"/>
    <p:sldId id="275" r:id="rId15"/>
    <p:sldId id="262" r:id="rId16"/>
    <p:sldId id="276" r:id="rId17"/>
    <p:sldId id="263" r:id="rId18"/>
    <p:sldId id="268" r:id="rId19"/>
    <p:sldId id="267" r:id="rId20"/>
    <p:sldId id="269" r:id="rId21"/>
    <p:sldId id="277" r:id="rId22"/>
    <p:sldId id="270" r:id="rId23"/>
    <p:sldId id="25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F6"/>
    <a:srgbClr val="F7F7F7"/>
    <a:srgbClr val="00204A"/>
    <a:srgbClr val="005792"/>
    <a:srgbClr val="FDB44B"/>
    <a:srgbClr val="FFFFFF"/>
    <a:srgbClr val="3B3838"/>
    <a:srgbClr val="7F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6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flaticon.com/packs/manag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 err="1">
                <a:solidFill>
                  <a:srgbClr val="3B3838"/>
                </a:solidFill>
              </a:rPr>
              <a:t>팀명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17602"/>
              </p:ext>
            </p:extLst>
          </p:nvPr>
        </p:nvGraphicFramePr>
        <p:xfrm>
          <a:off x="583475" y="1351458"/>
          <a:ext cx="11042470" cy="5120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93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112056907"/>
                    </a:ext>
                  </a:extLst>
                </a:gridCol>
              </a:tblGrid>
              <a:tr h="1139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기타 공공데이터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574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1032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1024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411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932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00" y="1561296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18" y="1436641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70B40-0D2E-4474-8B0C-0F9C226B567F}"/>
              </a:ext>
            </a:extLst>
          </p:cNvPr>
          <p:cNvSpPr txBox="1"/>
          <p:nvPr/>
        </p:nvSpPr>
        <p:spPr>
          <a:xfrm>
            <a:off x="6096000" y="1353372"/>
            <a:ext cx="55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절차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작년 유통부문 최우수상 발표자료 참고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A8817-0B77-4728-ADA5-546E3B19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52046"/>
            <a:ext cx="5429250" cy="23593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18B5-214E-4ACA-BC0F-1D55E6E878FD}"/>
              </a:ext>
            </a:extLst>
          </p:cNvPr>
          <p:cNvSpPr txBox="1"/>
          <p:nvPr/>
        </p:nvSpPr>
        <p:spPr>
          <a:xfrm>
            <a:off x="502921" y="3320356"/>
            <a:ext cx="392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향상을 위한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 Engineering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왜도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심하게 나오는 것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log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제거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B17EE4-9620-470C-B110-25D5D7C9A47B}"/>
              </a:ext>
            </a:extLst>
          </p:cNvPr>
          <p:cNvSpPr/>
          <p:nvPr/>
        </p:nvSpPr>
        <p:spPr>
          <a:xfrm>
            <a:off x="208413" y="4858298"/>
            <a:ext cx="12240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재현율이 중요함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**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.**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True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 경우 레이블 값이 극도로 불균형 분포를 이루는 경우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및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ROC-AUC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매우 저하됨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.) 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2.1.0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버전에서 이와 같은 현상 발생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LGBMClassifier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n_estimators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=1000,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num_leaves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=64,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n_jobs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=-1,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E1D50-BC4A-4E3A-BB1A-17637CDFDFB8}"/>
              </a:ext>
            </a:extLst>
          </p:cNvPr>
          <p:cNvSpPr txBox="1"/>
          <p:nvPr/>
        </p:nvSpPr>
        <p:spPr>
          <a:xfrm>
            <a:off x="385356" y="1812721"/>
            <a:ext cx="392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 2018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데이터는 시간 데이터로 대체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1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4D68-494C-48F4-BEFA-E202CBE19519}"/>
              </a:ext>
            </a:extLst>
          </p:cNvPr>
          <p:cNvSpPr txBox="1"/>
          <p:nvPr/>
        </p:nvSpPr>
        <p:spPr>
          <a:xfrm>
            <a:off x="287693" y="1246913"/>
            <a:ext cx="108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결과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요인들이 결로에 가장 큰 영향을 미쳤다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 원인을 제거할 수 있는 방안으로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…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AA29D-07D2-4143-94A1-F804302DADF1}"/>
              </a:ext>
            </a:extLst>
          </p:cNvPr>
          <p:cNvSpPr txBox="1"/>
          <p:nvPr/>
        </p:nvSpPr>
        <p:spPr>
          <a:xfrm>
            <a:off x="603068" y="2022925"/>
            <a:ext cx="9772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제습기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4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570079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스마트솔루션즈의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저소음 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대량의 공기를 순환시켜 쾌적한 실내 유지 및 냉난방비 절감 효과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3AAA-EAD7-41B3-8F5A-D9CB44D4251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 내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5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BE4DB-4E70-45FE-A36C-E17B0829813D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01295-A0E6-402D-8B54-A3040E9FC948}"/>
              </a:ext>
            </a:extLst>
          </p:cNvPr>
          <p:cNvSpPr/>
          <p:nvPr/>
        </p:nvSpPr>
        <p:spPr>
          <a:xfrm>
            <a:off x="6575149" y="6286500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https://www.flaticon.com/packs/management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4A1AB-FEBC-4A4F-B3BD-A7E1936FA38F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0684C-E6BE-4C7D-83DA-4FB673A95721}"/>
              </a:ext>
            </a:extLst>
          </p:cNvPr>
          <p:cNvSpPr txBox="1"/>
          <p:nvPr/>
        </p:nvSpPr>
        <p:spPr>
          <a:xfrm>
            <a:off x="287693" y="731213"/>
            <a:ext cx="352666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28DCC-5FD4-4A50-BCFE-6D1A1B4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62" y="5384346"/>
            <a:ext cx="1362075" cy="1314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5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200329"/>
            <a:chOff x="813173" y="2808843"/>
            <a:chExt cx="8435330" cy="1200329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11169922" cy="2131742"/>
            <a:chOff x="1099094" y="1471772"/>
            <a:chExt cx="9740355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3E424-98C9-4AD7-B1CE-6539995F6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759"/>
            <a:stretch/>
          </p:blipFill>
          <p:spPr>
            <a:xfrm>
              <a:off x="7734662" y="1471772"/>
              <a:ext cx="3104787" cy="18589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688911" y="3447547"/>
            <a:ext cx="3204723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9EFFF-05DF-4CAA-A752-D97A56BF18CE}"/>
              </a:ext>
            </a:extLst>
          </p:cNvPr>
          <p:cNvSpPr/>
          <p:nvPr/>
        </p:nvSpPr>
        <p:spPr>
          <a:xfrm>
            <a:off x="8298363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서해안에 위치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848559" y="2632720"/>
              <a:ext cx="438008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요인으로 작용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5792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251234"/>
            <a:chOff x="5616485" y="2290982"/>
            <a:chExt cx="4465520" cy="325123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743574" y="2956893"/>
              <a:ext cx="4248151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542924" y="2551837"/>
            <a:ext cx="10277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 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가능성을 사전에 정확히 예측하고 이에 대응한다면</a:t>
            </a:r>
            <a:endParaRPr lang="en-US" altLang="ko-KR" sz="28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		  	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잠재적 품질손실의 위험을 최소화할 수 있다</a:t>
            </a:r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sz="28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A3B68-5A48-46FF-B6D4-9A7B39FE5EA4}"/>
              </a:ext>
            </a:extLst>
          </p:cNvPr>
          <p:cNvSpPr txBox="1"/>
          <p:nvPr/>
        </p:nvSpPr>
        <p:spPr>
          <a:xfrm>
            <a:off x="10752945" y="4036110"/>
            <a:ext cx="73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838199" y="2152650"/>
            <a:ext cx="977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습도와 결로발생 여부의 상관관계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 공기의 습도가 높을수록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접하는 면의 표면온도가 낮을수록 결로의 발생위험이 커진다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관련 논문 출처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4B233-D8B1-4592-AE2C-7CDEEA8E4BB7}"/>
              </a:ext>
            </a:extLst>
          </p:cNvPr>
          <p:cNvSpPr txBox="1"/>
          <p:nvPr/>
        </p:nvSpPr>
        <p:spPr>
          <a:xfrm>
            <a:off x="838199" y="4112078"/>
            <a:ext cx="9772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실제로 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요인이 결로 발생에 얼마나 큰 영향을 미치는지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 다른 설명 요인으로는 어떤 것이 있는지를 분석을 통해 확인해본다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892E5-0C8A-4FB7-B430-65B35344BB5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요인 추정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E6CA2-401C-41EB-A915-A52D4E9000CE}"/>
              </a:ext>
            </a:extLst>
          </p:cNvPr>
          <p:cNvSpPr txBox="1"/>
          <p:nvPr/>
        </p:nvSpPr>
        <p:spPr>
          <a:xfrm>
            <a:off x="838198" y="5102678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3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1064</Words>
  <Application>Microsoft Office PowerPoint</Application>
  <PresentationFormat>와이드스크린</PresentationFormat>
  <Paragraphs>217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KoPubWorld돋움체_Pro Bold</vt:lpstr>
      <vt:lpstr>KoPubWorld돋움체_Pro Light</vt:lpstr>
      <vt:lpstr>KoPubWorld돋움체_Pro Medium</vt:lpstr>
      <vt:lpstr>맑은 고딕</vt:lpstr>
      <vt:lpstr>Arial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Contents</vt:lpstr>
      <vt:lpstr>데이터 처리방안 &amp; 분석기법</vt:lpstr>
      <vt:lpstr>Contents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66</cp:revision>
  <dcterms:created xsi:type="dcterms:W3CDTF">2020-06-11T07:48:01Z</dcterms:created>
  <dcterms:modified xsi:type="dcterms:W3CDTF">2020-06-22T11:43:26Z</dcterms:modified>
</cp:coreProperties>
</file>